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0" r:id="rId3"/>
    <p:sldId id="276" r:id="rId4"/>
    <p:sldId id="281" r:id="rId5"/>
    <p:sldId id="289" r:id="rId6"/>
    <p:sldId id="290" r:id="rId7"/>
    <p:sldId id="263" r:id="rId8"/>
    <p:sldId id="29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E4B51-E275-23E4-D266-1F3FA32AF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AABEF-D333-E005-C58B-F76013B81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FABD7-CE36-CEEC-44FF-BD17C9D5B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8D66-7A5C-43DB-BB77-DBBAB3A800C6}" type="datetimeFigureOut">
              <a:rPr lang="en-NZ" smtClean="0"/>
              <a:t>22/09/2024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DA5E6-E140-6C22-3CF2-A65C7C0FF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823C3-BDE7-7DAA-7399-B85BF8891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358F-CDE3-48FD-A51A-5FEC7E5790B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0677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8FE00-630B-B992-3B88-6417E6280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7EE1D-2ABD-0AB9-8879-FEEA962A6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6F441-E05E-5293-FEFB-82A9A0928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8D66-7A5C-43DB-BB77-DBBAB3A800C6}" type="datetimeFigureOut">
              <a:rPr lang="en-NZ" smtClean="0"/>
              <a:t>22/09/2024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2EF21-CD31-C79E-46D2-A2F13AAA1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43E7E-E139-938E-D631-BD1808C5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358F-CDE3-48FD-A51A-5FEC7E5790B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512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C3FC83-652B-B76D-3DCE-229200C753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9CD37-0C6F-ACAE-4333-7C84A5255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0A930-C1FF-21BE-3432-D00E857CE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8D66-7A5C-43DB-BB77-DBBAB3A800C6}" type="datetimeFigureOut">
              <a:rPr lang="en-NZ" smtClean="0"/>
              <a:t>22/09/2024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45A83-AFEF-0DFE-4BC1-B2B76D05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EFFB5-A43B-D919-6938-6BFDF0AC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358F-CDE3-48FD-A51A-5FEC7E5790B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120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F4230-0116-38B2-7893-730CCD975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E9715-A982-CC9E-B128-6E5ED2495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EDE83-4A90-8C91-3A7B-8C1A17260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8D66-7A5C-43DB-BB77-DBBAB3A800C6}" type="datetimeFigureOut">
              <a:rPr lang="en-NZ" smtClean="0"/>
              <a:t>22/09/2024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244E8-2A95-80E2-75D4-C1F49ADA8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04528-4231-36B7-658D-0D880FA20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358F-CDE3-48FD-A51A-5FEC7E5790B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0519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679A8-7CCF-90C1-D513-4F0831710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5F100-388B-872F-2049-79C3DA813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BE474-E388-2688-D774-5B7EDFFE6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8D66-7A5C-43DB-BB77-DBBAB3A800C6}" type="datetimeFigureOut">
              <a:rPr lang="en-NZ" smtClean="0"/>
              <a:t>22/09/2024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2456F-913D-855D-8086-97C226ED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752BF-23EA-536E-3EDE-69B9FF9E3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358F-CDE3-48FD-A51A-5FEC7E5790B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7094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89151-4C1C-6DAF-2198-628A42898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9E1C3-2AF1-1E67-C868-59637EB85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F02F4-A293-9E7C-6027-364A1E6EF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F7005-4360-5264-1016-3406A0C6E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8D66-7A5C-43DB-BB77-DBBAB3A800C6}" type="datetimeFigureOut">
              <a:rPr lang="en-NZ" smtClean="0"/>
              <a:t>22/09/2024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6454D-380B-E5B2-7011-8287EBB6C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B0E80-1FC4-69C1-5A59-590588597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358F-CDE3-48FD-A51A-5FEC7E5790B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981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1FA75-A469-A225-1A9A-84E9EE2FF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29A61-D3A7-EBB0-04B2-712F91F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82F50E-0E8C-E69C-073B-18C502B62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AF5AB9-32A6-9203-7A67-26E4C6E45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D6BE92-5C33-76F4-AD5F-396801C26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FD078B-1DE1-471E-838E-45346CBD2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8D66-7A5C-43DB-BB77-DBBAB3A800C6}" type="datetimeFigureOut">
              <a:rPr lang="en-NZ" smtClean="0"/>
              <a:t>22/09/2024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E73B0B-A885-B0C3-07FD-2B204A5D5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BC7DC7-CB98-6CDF-2601-52B8D837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358F-CDE3-48FD-A51A-5FEC7E5790B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498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D72C6-1033-DBCB-95F3-860429857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E92360-26A5-4CDD-F639-A3B22E9D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8D66-7A5C-43DB-BB77-DBBAB3A800C6}" type="datetimeFigureOut">
              <a:rPr lang="en-NZ" smtClean="0"/>
              <a:t>22/09/2024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F659F3-C88D-855A-E71A-986D79143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C56DBD-AA19-7C68-EEE3-2AEA136A3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358F-CDE3-48FD-A51A-5FEC7E5790B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737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D15682-0A24-F89E-F7BB-19530EBF4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8D66-7A5C-43DB-BB77-DBBAB3A800C6}" type="datetimeFigureOut">
              <a:rPr lang="en-NZ" smtClean="0"/>
              <a:t>22/09/2024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178537-E1D2-E3CB-BBFC-507707DC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14E2E-B106-89F9-6965-AE68CB84D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358F-CDE3-48FD-A51A-5FEC7E5790B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129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79666-7F61-0EF6-F99D-371BB0D8E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184FE-7FA1-034D-ED2D-EEF982C46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84758-392E-D979-6A90-E5B6847B5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78648-149C-8263-5FA4-A0CBAB946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8D66-7A5C-43DB-BB77-DBBAB3A800C6}" type="datetimeFigureOut">
              <a:rPr lang="en-NZ" smtClean="0"/>
              <a:t>22/09/2024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A8926-9814-BE55-5D00-7ED68E569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9DA599-FBA1-33B1-CFAC-59988DE3E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358F-CDE3-48FD-A51A-5FEC7E5790B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4432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74517-A04F-2EE2-B655-BF6A952E0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A9CFB4-0B53-4222-5523-2C7F7A2D8E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B1895-72D2-B14F-0B99-D0D83FA49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EE50C-3725-B290-8F5D-6766B01D4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8D66-7A5C-43DB-BB77-DBBAB3A800C6}" type="datetimeFigureOut">
              <a:rPr lang="en-NZ" smtClean="0"/>
              <a:t>22/09/2024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31FCA-424D-0067-5F47-3D6D06A9B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BD6F6F-2168-81A4-6B82-942C91A54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358F-CDE3-48FD-A51A-5FEC7E5790B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39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62915A-7744-BAF1-0EBE-E099E8DF4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7C65D-662A-DF51-0161-6C74771DE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21D21-F343-EB5A-1350-0A4B07AF3F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78D66-7A5C-43DB-BB77-DBBAB3A800C6}" type="datetimeFigureOut">
              <a:rPr lang="en-NZ" smtClean="0"/>
              <a:t>22/09/2024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BFF57-850F-018A-3DC9-3FB9B7DF9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CE14E-1C76-6E97-FCBC-DFD82F52D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B6358F-CDE3-48FD-A51A-5FEC7E5790B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972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zzle of a person with her head in her hands&#10;&#10;Description automatically generated">
            <a:extLst>
              <a:ext uri="{FF2B5EF4-FFF2-40B4-BE49-F238E27FC236}">
                <a16:creationId xmlns:a16="http://schemas.microsoft.com/office/drawing/2014/main" id="{CBB98AEA-A823-2861-0182-78C6D77715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light in the sky&#10;&#10;Description automatically generated">
            <a:extLst>
              <a:ext uri="{FF2B5EF4-FFF2-40B4-BE49-F238E27FC236}">
                <a16:creationId xmlns:a16="http://schemas.microsoft.com/office/drawing/2014/main" id="{A91A9162-565E-294E-051D-7016FE061EC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E3A475-9835-ABBB-0508-A9CA0582321E}"/>
              </a:ext>
            </a:extLst>
          </p:cNvPr>
          <p:cNvSpPr txBox="1"/>
          <p:nvPr/>
        </p:nvSpPr>
        <p:spPr>
          <a:xfrm>
            <a:off x="108155" y="1147178"/>
            <a:ext cx="119756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800" u="sng" dirty="0"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WHY PRAY WITH THANKSGIVING?</a:t>
            </a:r>
          </a:p>
          <a:p>
            <a:pPr algn="ctr"/>
            <a:endParaRPr lang="en-NZ" sz="2000" u="sng" dirty="0">
              <a:latin typeface="Arial Rounded MT Bold" panose="020F0704030504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endParaRPr lang="en-NZ" sz="2000" u="sng" dirty="0">
              <a:latin typeface="Arial Rounded MT Bold" panose="020F0704030504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endParaRPr lang="en-NZ" sz="2000" u="sng" dirty="0">
              <a:latin typeface="Arial Rounded MT Bold" panose="020F0704030504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endParaRPr lang="en-NZ" sz="2000" u="sng" dirty="0">
              <a:latin typeface="Arial Rounded MT Bold" panose="020F0704030504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endParaRPr lang="en-NZ" sz="2000" u="sng" dirty="0">
              <a:latin typeface="Arial Rounded MT Bold" panose="020F0704030504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en-NZ" sz="4800" dirty="0">
                <a:solidFill>
                  <a:srgbClr val="1358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Col 2:6-7; 3:15-17; 4:2</a:t>
            </a:r>
          </a:p>
          <a:p>
            <a:pPr algn="ctr"/>
            <a:endParaRPr lang="en-NZ" sz="2000" dirty="0">
              <a:solidFill>
                <a:srgbClr val="135883"/>
              </a:solidFill>
              <a:latin typeface="Arial Rounded MT Bold" panose="020F0704030504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endParaRPr lang="en-NZ" sz="2000" dirty="0">
              <a:solidFill>
                <a:srgbClr val="135883"/>
              </a:solidFill>
              <a:latin typeface="Arial Rounded MT Bold" panose="020F0704030504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endParaRPr lang="en-NZ" sz="2000" dirty="0">
              <a:solidFill>
                <a:srgbClr val="135883"/>
              </a:solidFill>
              <a:latin typeface="Arial Rounded MT Bold" panose="020F0704030504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endParaRPr lang="en-NZ" sz="2000" dirty="0">
              <a:solidFill>
                <a:srgbClr val="135883"/>
              </a:solidFill>
              <a:latin typeface="Arial Rounded MT Bold" panose="020F0704030504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endParaRPr lang="en-NZ" sz="2000" dirty="0">
              <a:solidFill>
                <a:srgbClr val="135883"/>
              </a:solidFill>
              <a:latin typeface="Arial Rounded MT Bold" panose="020F0704030504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en-NZ" sz="2800" dirty="0">
                <a:solidFill>
                  <a:srgbClr val="DBAB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(Page # 1016-1017)</a:t>
            </a:r>
          </a:p>
        </p:txBody>
      </p:sp>
    </p:spTree>
    <p:extLst>
      <p:ext uri="{BB962C8B-B14F-4D97-AF65-F5344CB8AC3E}">
        <p14:creationId xmlns:p14="http://schemas.microsoft.com/office/powerpoint/2010/main" val="3721910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uzzle&#10;&#10;Description automatically generated">
            <a:extLst>
              <a:ext uri="{FF2B5EF4-FFF2-40B4-BE49-F238E27FC236}">
                <a16:creationId xmlns:a16="http://schemas.microsoft.com/office/drawing/2014/main" id="{9CD912F3-C59F-48D2-2455-F73C2D06F4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51E173-0958-B377-9A45-84725B59F8CA}"/>
              </a:ext>
            </a:extLst>
          </p:cNvPr>
          <p:cNvSpPr txBox="1"/>
          <p:nvPr/>
        </p:nvSpPr>
        <p:spPr>
          <a:xfrm>
            <a:off x="108155" y="203281"/>
            <a:ext cx="1197569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400" u="sng" dirty="0"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Because of </a:t>
            </a:r>
            <a:r>
              <a:rPr lang="en-NZ" sz="3400" u="sng" dirty="0">
                <a:solidFill>
                  <a:srgbClr val="955840"/>
                </a:solidFill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God’s provision: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3400" dirty="0">
              <a:latin typeface="Arial Rounded MT Bold" panose="020F0704030504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400" dirty="0"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of salvation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400" dirty="0"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of sanctification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400" dirty="0"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of peace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400" dirty="0"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of unity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400" dirty="0"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of truth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400" dirty="0"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of His Spirit </a:t>
            </a:r>
            <a:r>
              <a:rPr lang="en-NZ" sz="2000" dirty="0">
                <a:solidFill>
                  <a:srgbClr val="135883"/>
                </a:solidFill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(Col 3:16)</a:t>
            </a:r>
          </a:p>
        </p:txBody>
      </p:sp>
    </p:spTree>
    <p:extLst>
      <p:ext uri="{BB962C8B-B14F-4D97-AF65-F5344CB8AC3E}">
        <p14:creationId xmlns:p14="http://schemas.microsoft.com/office/powerpoint/2010/main" val="3359301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uzzle&#10;&#10;Description automatically generated">
            <a:extLst>
              <a:ext uri="{FF2B5EF4-FFF2-40B4-BE49-F238E27FC236}">
                <a16:creationId xmlns:a16="http://schemas.microsoft.com/office/drawing/2014/main" id="{9CD912F3-C59F-48D2-2455-F73C2D06F4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 flipH="1"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51E173-0958-B377-9A45-84725B59F8CA}"/>
              </a:ext>
            </a:extLst>
          </p:cNvPr>
          <p:cNvSpPr txBox="1"/>
          <p:nvPr/>
        </p:nvSpPr>
        <p:spPr>
          <a:xfrm>
            <a:off x="3598607" y="178908"/>
            <a:ext cx="859339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400" u="sng" dirty="0"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Because it’s </a:t>
            </a:r>
            <a:r>
              <a:rPr lang="en-NZ" sz="3400" u="sng" dirty="0">
                <a:solidFill>
                  <a:srgbClr val="955840"/>
                </a:solidFill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God’s will:</a:t>
            </a:r>
          </a:p>
          <a:p>
            <a:endParaRPr lang="en-NZ" sz="2000" u="sng" dirty="0">
              <a:latin typeface="Arial Rounded MT Bold" panose="020F0704030504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en-NZ" sz="3400" dirty="0"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‘Give thanks in all circumstances; for this is God’s will for you in Christ Jesus.’ </a:t>
            </a:r>
            <a:r>
              <a:rPr lang="en-NZ" sz="2000" dirty="0">
                <a:solidFill>
                  <a:srgbClr val="135883"/>
                </a:solidFill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(1Thes 5:18) </a:t>
            </a:r>
            <a:endParaRPr lang="en-NZ" sz="3400" dirty="0">
              <a:solidFill>
                <a:srgbClr val="135883"/>
              </a:solidFill>
              <a:latin typeface="Arial Rounded MT Bold" panose="020F0704030504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endParaRPr lang="en-NZ" sz="3400" dirty="0">
              <a:solidFill>
                <a:srgbClr val="135883"/>
              </a:solidFill>
              <a:latin typeface="Arial Rounded MT Bold" panose="020F0704030504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en-NZ" sz="3400" dirty="0"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Psalm 100 </a:t>
            </a:r>
            <a:r>
              <a:rPr lang="en-NZ" sz="2000" dirty="0">
                <a:solidFill>
                  <a:srgbClr val="DBAB94"/>
                </a:solidFill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(PAGE # 516)</a:t>
            </a:r>
          </a:p>
        </p:txBody>
      </p:sp>
    </p:spTree>
    <p:extLst>
      <p:ext uri="{BB962C8B-B14F-4D97-AF65-F5344CB8AC3E}">
        <p14:creationId xmlns:p14="http://schemas.microsoft.com/office/powerpoint/2010/main" val="760036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uzzle&#10;&#10;Description automatically generated">
            <a:extLst>
              <a:ext uri="{FF2B5EF4-FFF2-40B4-BE49-F238E27FC236}">
                <a16:creationId xmlns:a16="http://schemas.microsoft.com/office/drawing/2014/main" id="{9CD912F3-C59F-48D2-2455-F73C2D06F4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51E173-0958-B377-9A45-84725B59F8CA}"/>
              </a:ext>
            </a:extLst>
          </p:cNvPr>
          <p:cNvSpPr txBox="1"/>
          <p:nvPr/>
        </p:nvSpPr>
        <p:spPr>
          <a:xfrm>
            <a:off x="206478" y="188741"/>
            <a:ext cx="859339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400" u="sng" dirty="0"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Because it’s </a:t>
            </a:r>
            <a:r>
              <a:rPr lang="en-NZ" sz="3400" u="sng" dirty="0">
                <a:solidFill>
                  <a:srgbClr val="955840"/>
                </a:solidFill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foolish</a:t>
            </a:r>
            <a:r>
              <a:rPr lang="en-NZ" sz="3400" u="sng" dirty="0"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 not to: </a:t>
            </a:r>
          </a:p>
          <a:p>
            <a:endParaRPr lang="en-NZ" sz="2000" dirty="0">
              <a:solidFill>
                <a:srgbClr val="135883"/>
              </a:solidFill>
              <a:latin typeface="Arial Rounded MT Bold" panose="020F0704030504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en-NZ" sz="3400" dirty="0"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‘The fool says in his heart, “There is no God.”’ </a:t>
            </a:r>
            <a:r>
              <a:rPr lang="en-NZ" sz="2000" dirty="0">
                <a:solidFill>
                  <a:srgbClr val="135883"/>
                </a:solidFill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(</a:t>
            </a:r>
            <a:r>
              <a:rPr lang="en-NZ" sz="2000" dirty="0" err="1">
                <a:solidFill>
                  <a:srgbClr val="135883"/>
                </a:solidFill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Psa</a:t>
            </a:r>
            <a:r>
              <a:rPr lang="en-NZ" sz="2000" dirty="0">
                <a:solidFill>
                  <a:srgbClr val="135883"/>
                </a:solidFill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 14:1)</a:t>
            </a:r>
          </a:p>
          <a:p>
            <a:endParaRPr lang="en-NZ" sz="2000" dirty="0">
              <a:solidFill>
                <a:srgbClr val="135883"/>
              </a:solidFill>
              <a:latin typeface="Arial Rounded MT Bold" panose="020F0704030504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en-NZ" sz="3400" dirty="0"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‘For although they knew God, they neither glorified Him as God nor gave thanks to Him, but their thinking became futile, and their foolish hearts were darkened.’ </a:t>
            </a:r>
            <a:r>
              <a:rPr lang="en-NZ" sz="2000" dirty="0">
                <a:solidFill>
                  <a:srgbClr val="135883"/>
                </a:solidFill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(Rom 1:21)</a:t>
            </a:r>
          </a:p>
        </p:txBody>
      </p:sp>
    </p:spTree>
    <p:extLst>
      <p:ext uri="{BB962C8B-B14F-4D97-AF65-F5344CB8AC3E}">
        <p14:creationId xmlns:p14="http://schemas.microsoft.com/office/powerpoint/2010/main" val="2242163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uzzle&#10;&#10;Description automatically generated">
            <a:extLst>
              <a:ext uri="{FF2B5EF4-FFF2-40B4-BE49-F238E27FC236}">
                <a16:creationId xmlns:a16="http://schemas.microsoft.com/office/drawing/2014/main" id="{9CD912F3-C59F-48D2-2455-F73C2D06F4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 flipH="1"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51E173-0958-B377-9A45-84725B59F8CA}"/>
              </a:ext>
            </a:extLst>
          </p:cNvPr>
          <p:cNvSpPr txBox="1"/>
          <p:nvPr/>
        </p:nvSpPr>
        <p:spPr>
          <a:xfrm>
            <a:off x="3598607" y="0"/>
            <a:ext cx="8593393" cy="6494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400" u="sng" dirty="0"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Because it’s </a:t>
            </a:r>
            <a:r>
              <a:rPr lang="en-NZ" sz="3400" u="sng" dirty="0">
                <a:solidFill>
                  <a:srgbClr val="955840"/>
                </a:solidFill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good</a:t>
            </a:r>
            <a:r>
              <a:rPr lang="en-NZ" sz="3400" u="sng" dirty="0"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 for you:</a:t>
            </a:r>
          </a:p>
          <a:p>
            <a:endParaRPr lang="en-NZ" sz="2000" u="sng" dirty="0">
              <a:latin typeface="Arial Rounded MT Bold" panose="020F0704030504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2400" kern="100" dirty="0">
                <a:effectLst/>
                <a:latin typeface="Arial Rounded MT Bold" panose="020F07040305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Improves sleep, mood and immunity.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2400" kern="100" dirty="0">
                <a:effectLst/>
                <a:latin typeface="Arial Rounded MT Bold" panose="020F07040305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Decreases depression, anxiety, difficulties with chronic pain and risk of disease.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2400" kern="100" dirty="0">
                <a:effectLst/>
                <a:latin typeface="Arial Rounded MT Bold" panose="020F07040305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Lowers blood pressure and improves immune function.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2400" kern="100" dirty="0">
                <a:effectLst/>
                <a:latin typeface="Arial Rounded MT Bold" panose="020F07040305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Increases desire to exercise, better dietary behaviours, less likely to smoke and abuse alcohol.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2400" kern="100" dirty="0">
                <a:latin typeface="Arial Rounded MT Bold" panose="020F07040305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More likely to </a:t>
            </a:r>
            <a:r>
              <a:rPr lang="en-NZ" sz="2400" kern="100" dirty="0">
                <a:effectLst/>
                <a:latin typeface="Arial Rounded MT Bold" panose="020F07040305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avoid higher rates of medication adherence.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2400" kern="100" dirty="0">
                <a:latin typeface="Arial Rounded MT Bold" panose="020F07040305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Improves subjective well-being making people happier, healthier, more resilient, more pro-social, and less narcissistic. </a:t>
            </a:r>
            <a:endParaRPr lang="en-NZ" sz="2400" kern="100" dirty="0">
              <a:effectLst/>
              <a:latin typeface="Arial Rounded MT Bold" panose="020F07040305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33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zzle piece on a black background&#10;&#10;Description automatically generated">
            <a:extLst>
              <a:ext uri="{FF2B5EF4-FFF2-40B4-BE49-F238E27FC236}">
                <a16:creationId xmlns:a16="http://schemas.microsoft.com/office/drawing/2014/main" id="{D91BF7BC-3F1E-06DB-F4D6-AAC332EE2C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26A767-75D0-5A75-3264-9993C9F4C0D5}"/>
              </a:ext>
            </a:extLst>
          </p:cNvPr>
          <p:cNvSpPr txBox="1"/>
          <p:nvPr/>
        </p:nvSpPr>
        <p:spPr>
          <a:xfrm>
            <a:off x="108155" y="1351508"/>
            <a:ext cx="119756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600" dirty="0">
                <a:solidFill>
                  <a:srgbClr val="955840"/>
                </a:solidFill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ALWAYS PRAY WITH THANKSGIVING</a:t>
            </a:r>
          </a:p>
          <a:p>
            <a:pPr algn="ctr"/>
            <a:r>
              <a:rPr lang="en-NZ" sz="6600" dirty="0">
                <a:solidFill>
                  <a:srgbClr val="955840"/>
                </a:solidFill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BECAUSE GOD HAS DONE EVERYTHING FOR YOU</a:t>
            </a:r>
          </a:p>
        </p:txBody>
      </p:sp>
    </p:spTree>
    <p:extLst>
      <p:ext uri="{BB962C8B-B14F-4D97-AF65-F5344CB8AC3E}">
        <p14:creationId xmlns:p14="http://schemas.microsoft.com/office/powerpoint/2010/main" val="2164028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light in the sky&#10;&#10;Description automatically generated">
            <a:extLst>
              <a:ext uri="{FF2B5EF4-FFF2-40B4-BE49-F238E27FC236}">
                <a16:creationId xmlns:a16="http://schemas.microsoft.com/office/drawing/2014/main" id="{A91A9162-565E-294E-051D-7016FE061EC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E3A475-9835-ABBB-0508-A9CA0582321E}"/>
              </a:ext>
            </a:extLst>
          </p:cNvPr>
          <p:cNvSpPr txBox="1"/>
          <p:nvPr/>
        </p:nvSpPr>
        <p:spPr>
          <a:xfrm>
            <a:off x="276827" y="489734"/>
            <a:ext cx="1163834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u="sng" dirty="0"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How?</a:t>
            </a:r>
          </a:p>
          <a:p>
            <a:endParaRPr lang="en-NZ" sz="2000" dirty="0">
              <a:solidFill>
                <a:srgbClr val="DBAB94"/>
              </a:solidFill>
              <a:latin typeface="Arial Rounded MT Bold" panose="020F0704030504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4400" dirty="0">
                <a:solidFill>
                  <a:srgbClr val="135883"/>
                </a:solidFill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Each morning this week thank God for three different specific ‘things’.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4400" dirty="0">
                <a:solidFill>
                  <a:srgbClr val="135883"/>
                </a:solidFill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When in a difficult situation this week, pause and thank God for His Son.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4400" dirty="0">
                <a:solidFill>
                  <a:srgbClr val="135883"/>
                </a:solidFill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Every time you enjoy something say a short prayer of thanksgiving to God.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NZ" sz="4400" dirty="0">
              <a:solidFill>
                <a:srgbClr val="135883"/>
              </a:solidFill>
              <a:latin typeface="Arial Rounded MT Bold" panose="020F0704030504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272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269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Arial Rounded MT Bold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Mike  Johnston</dc:creator>
  <cp:lastModifiedBy>Mike  Johnston</cp:lastModifiedBy>
  <cp:revision>1</cp:revision>
  <dcterms:created xsi:type="dcterms:W3CDTF">2024-09-21T20:28:06Z</dcterms:created>
  <dcterms:modified xsi:type="dcterms:W3CDTF">2024-09-21T20:32:40Z</dcterms:modified>
</cp:coreProperties>
</file>