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302" r:id="rId3"/>
    <p:sldId id="305" r:id="rId4"/>
    <p:sldId id="308" r:id="rId5"/>
    <p:sldId id="311" r:id="rId6"/>
    <p:sldId id="312" r:id="rId7"/>
    <p:sldId id="3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77A85-36AA-429D-AC7B-6AE2CE563C90}" type="datetimeFigureOut">
              <a:rPr lang="en-NZ" smtClean="0"/>
              <a:t>15/12/2024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573F4-850E-429E-B592-D3BE8F053C0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85568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16880-8278-4D34-9817-3B4B24219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8B76BD-921C-B53F-08D8-2386DEA01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7AF01-82C0-5F08-D078-B5BFA32E7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CEB68-D4DF-34E6-06AC-426C8E199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E8431-EB44-FE47-85F5-FA46059A91D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1805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A82F0-C106-D64A-3A34-61E34A239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9947ED-0862-6855-86E8-55D609EB1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1B8E5-6022-3E64-6CDD-01AA1C66D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3A565-8269-D15F-4F07-18A8AA793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E8431-EB44-FE47-85F5-FA46059A91D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5091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49431-52B8-874D-4AA4-97B0B9A7A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BF454-3C45-0C64-A79E-8EB2F7F03C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EF48E5-E605-62DF-4678-745CE1134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CD962-845C-D63F-31FC-7983201C0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E8431-EB44-FE47-85F5-FA46059A91D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519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72D76-397A-A0AB-3C76-67C50A3FA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E72A3F-3DAD-14EB-6339-2A5F7D88D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155ED-D3D1-14FD-8F42-256D3B877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A5198-7AD1-D3AF-A278-650430FB9C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E8431-EB44-FE47-85F5-FA46059A91D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321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396B6-E97E-74C2-7638-AD3830A74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38C00-523B-A0BE-3449-FE3E47FB8C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D916B4-575D-A826-40B0-F33CC1E71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5668D-9953-C62A-C1A4-36E3CB58B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E8431-EB44-FE47-85F5-FA46059A91D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683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5F2AB-3AAD-079B-5D86-7E16D6BE3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269AC3-E756-394C-BE04-9C37E8C0A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C96C9-271D-006E-F682-D2082079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B313-6C28-461E-8C51-1E4EEA51BE02}" type="datetimeFigureOut">
              <a:rPr lang="en-NZ" smtClean="0"/>
              <a:t>15/12/2024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7FE8D-FC71-E654-6C30-262D10DD2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9B664-5D69-9707-B0BD-341B9FE3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2CD4-50E2-4922-A3BA-9AE8C197BF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858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973B5-F5D2-15A2-4E0A-E2B3DBCE9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E2B1B6-F441-696D-7445-EC220478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C562B-F5A5-439B-19B9-DE26F44B6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B313-6C28-461E-8C51-1E4EEA51BE02}" type="datetimeFigureOut">
              <a:rPr lang="en-NZ" smtClean="0"/>
              <a:t>15/12/2024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89DB4-BF94-096A-CA5E-F597E87C4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23800-96B9-6C8B-EF7F-F062ADD8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2CD4-50E2-4922-A3BA-9AE8C197BF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024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35D7F8-060F-FFFA-B811-65487192B8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42590-7B01-9638-6F1D-93D8F402E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14024-5D03-5C4F-079F-21F00C9A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B313-6C28-461E-8C51-1E4EEA51BE02}" type="datetimeFigureOut">
              <a:rPr lang="en-NZ" smtClean="0"/>
              <a:t>15/12/2024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F4791-C292-CDF9-AD08-0B36A383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33EE0-82B8-E949-3A2F-ACA02331F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2CD4-50E2-4922-A3BA-9AE8C197BF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55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9BBEA-DDAA-523D-A35A-037A9B57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1546-82F3-67DF-E2E2-2693AC76D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77BB6-A3F1-48A8-021F-DD694DA7B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B313-6C28-461E-8C51-1E4EEA51BE02}" type="datetimeFigureOut">
              <a:rPr lang="en-NZ" smtClean="0"/>
              <a:t>15/12/2024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45C11-F957-5E27-2151-F66DA2C04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A1CE4-7E79-75CE-45D4-181612DC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2CD4-50E2-4922-A3BA-9AE8C197BF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414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63AB-EDBE-29A3-0ADA-3712AB77C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60098-BAAA-535F-226D-9699DF579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43C6A-A9DD-0B33-34BB-0071E062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B313-6C28-461E-8C51-1E4EEA51BE02}" type="datetimeFigureOut">
              <a:rPr lang="en-NZ" smtClean="0"/>
              <a:t>15/12/2024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F4E57-403D-A98E-932B-00F6BD40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40BE8-D03C-A92B-43C9-C36728AF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2CD4-50E2-4922-A3BA-9AE8C197BF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345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88B70-83D0-F9E3-1021-CF8A7B91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45BB7-E129-77C0-0719-01005A165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AC258-BDD6-4B0F-1512-839C49251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2CA40-E1AB-D024-7D17-4ED11CB2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B313-6C28-461E-8C51-1E4EEA51BE02}" type="datetimeFigureOut">
              <a:rPr lang="en-NZ" smtClean="0"/>
              <a:t>15/12/2024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9711F1-BA66-CE2E-9BB7-A4F4D30C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71FED-2106-43A7-056A-56DFCD9D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2CD4-50E2-4922-A3BA-9AE8C197BF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46138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35307-CE1B-ABCC-F23C-74F11FE8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05115-CF5E-5C9C-7495-173F18F95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23DA8-6C05-31A4-357E-2E9842B04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B200F-A790-3393-BC25-DCC0D608BD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CA87B0-EC7A-AC50-DD42-22378D1D3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51DB1E-951A-5A61-3FCC-83F8DF2B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B313-6C28-461E-8C51-1E4EEA51BE02}" type="datetimeFigureOut">
              <a:rPr lang="en-NZ" smtClean="0"/>
              <a:t>15/12/2024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38FF15-FBE2-BDD6-7197-E810A965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C58AB-805D-9D3A-9AF4-B7622CE0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2CD4-50E2-4922-A3BA-9AE8C197BF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286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29CFB-B8AA-D3FB-A78F-27A2A880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61E8CD-F6AA-9B6A-F8FA-DB07F377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B313-6C28-461E-8C51-1E4EEA51BE02}" type="datetimeFigureOut">
              <a:rPr lang="en-NZ" smtClean="0"/>
              <a:t>15/12/2024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22EE9-D018-396E-416C-A67C8481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04E14-4D49-77F9-C34F-4844193C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2CD4-50E2-4922-A3BA-9AE8C197BF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138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CFD3C7-B378-A060-0213-65A60142F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B313-6C28-461E-8C51-1E4EEA51BE02}" type="datetimeFigureOut">
              <a:rPr lang="en-NZ" smtClean="0"/>
              <a:t>15/12/2024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102C2C-E67B-33F8-3062-86E87515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E2C1E-7E19-C654-1094-3090FA9E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2CD4-50E2-4922-A3BA-9AE8C197BF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981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4DE5A-CAEC-5587-BAD7-F32F5B0E5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06F31-1E50-CC8D-3B99-B155F1604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86564-9863-A203-53E4-2557782E5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4FDD5-54C0-4E77-F0C5-A53502426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B313-6C28-461E-8C51-1E4EEA51BE02}" type="datetimeFigureOut">
              <a:rPr lang="en-NZ" smtClean="0"/>
              <a:t>15/12/2024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5F885-4A8C-1902-AAF9-C7572CA1B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63E12-D778-975E-2357-3510DF40F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2CD4-50E2-4922-A3BA-9AE8C197BF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0217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CFE3-1422-2BFA-0769-77450ABE3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79380D-4D55-32CE-9EA4-39C96C0A2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2420-8B97-FFE1-EE8E-32433ED2D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4B1AE-891D-8C70-9FE0-95FA4876C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B313-6C28-461E-8C51-1E4EEA51BE02}" type="datetimeFigureOut">
              <a:rPr lang="en-NZ" smtClean="0"/>
              <a:t>15/12/2024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82B16-786F-3E59-0B40-9526FEBB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B46DC-3D6F-7697-6E9F-83D2CA8F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2CD4-50E2-4922-A3BA-9AE8C197BF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176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DC144F-58D1-BC15-5EC6-A9F2440F9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96438-31EB-5345-3A5F-20B34D2EE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D3B99-0B36-2EF2-33CB-8D4AEEAC0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94B313-6C28-461E-8C51-1E4EEA51BE02}" type="datetimeFigureOut">
              <a:rPr lang="en-NZ" smtClean="0"/>
              <a:t>15/12/2024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3C4A1-0042-604B-0D9C-AA7F5EFC4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C79BC-2B9C-F387-FE4D-7893B3116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4E2CD4-50E2-4922-A3BA-9AE8C197BF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106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35A3D-D598-B203-5878-E4AA1EF2F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CC62A-3098-57F1-059B-6F18182675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5B87F-DFAA-3988-7944-C593B131DB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 descr="A close up of a window&#10;&#10;Description automatically generated">
            <a:extLst>
              <a:ext uri="{FF2B5EF4-FFF2-40B4-BE49-F238E27FC236}">
                <a16:creationId xmlns:a16="http://schemas.microsoft.com/office/drawing/2014/main" id="{FB4CFC3B-BCD9-E16D-856B-9C0321FD3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0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AB923-1EC8-73C9-BA7A-A89A161DF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osty pattern on a window&#10;&#10;Description automatically generated">
            <a:extLst>
              <a:ext uri="{FF2B5EF4-FFF2-40B4-BE49-F238E27FC236}">
                <a16:creationId xmlns:a16="http://schemas.microsoft.com/office/drawing/2014/main" id="{8E58CFA6-2021-E923-C029-44630B8135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3C31550-D721-0FFA-ECD1-BE72BF37B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i="1" dirty="0"/>
              <a:t>4 Clues Jesus’ birth is a greater gift!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5DD403-04D0-1F73-CB47-0D052473B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86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000" b="1" i="1" dirty="0">
                <a:solidFill>
                  <a:srgbClr val="755899"/>
                </a:solidFill>
              </a:rPr>
              <a:t>At Christmas, because GOD IS FOR US …</a:t>
            </a:r>
          </a:p>
          <a:p>
            <a:pPr marL="0" indent="0">
              <a:buNone/>
            </a:pPr>
            <a:endParaRPr lang="en-AU" sz="1000" b="1" dirty="0"/>
          </a:p>
          <a:p>
            <a:pPr marL="514350" indent="-514350">
              <a:buFont typeface="+mj-lt"/>
              <a:buAutoNum type="arabicPeriod"/>
            </a:pPr>
            <a:r>
              <a:rPr lang="en-AU" sz="3200" b="1" dirty="0"/>
              <a:t>Jesus was born to </a:t>
            </a:r>
            <a:r>
              <a:rPr lang="en-AU" sz="3200" b="1" dirty="0">
                <a:solidFill>
                  <a:srgbClr val="589975"/>
                </a:solidFill>
              </a:rPr>
              <a:t>fulfil the law</a:t>
            </a:r>
          </a:p>
          <a:p>
            <a:pPr lvl="1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en-AU" b="0" i="1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All 613 of them</a:t>
            </a:r>
          </a:p>
          <a:p>
            <a:pPr lvl="1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en-AU" i="1" dirty="0">
                <a:solidFill>
                  <a:srgbClr val="000000"/>
                </a:solidFill>
                <a:latin typeface="Aptos" panose="020B0004020202020204" pitchFamily="34" charset="0"/>
              </a:rPr>
              <a:t> They</a:t>
            </a:r>
            <a:r>
              <a:rPr lang="en-AU" b="0" i="1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had to be fulfilled totally and perfectly</a:t>
            </a:r>
          </a:p>
          <a:p>
            <a:pPr lvl="1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en-AU" i="1" dirty="0">
                <a:solidFill>
                  <a:srgbClr val="000000"/>
                </a:solidFill>
                <a:latin typeface="Aptos" panose="020B0004020202020204" pitchFamily="34" charset="0"/>
              </a:rPr>
              <a:t> All we can do is believe</a:t>
            </a:r>
          </a:p>
          <a:p>
            <a:pPr lvl="1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en-AU" b="0" i="1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Jesus fulfilled the Law for us</a:t>
            </a:r>
            <a:endParaRPr lang="en-AU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54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B71C8-CCC7-5042-786B-D0FE42002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osty pattern on a window&#10;&#10;Description automatically generated">
            <a:extLst>
              <a:ext uri="{FF2B5EF4-FFF2-40B4-BE49-F238E27FC236}">
                <a16:creationId xmlns:a16="http://schemas.microsoft.com/office/drawing/2014/main" id="{639020AD-ED18-0CD0-852D-15421B402D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BC3EBA-F1F7-902E-96CC-EBBF7D145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i="1" dirty="0"/>
              <a:t>4 Clues Jesus’ birth is a greater gift!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AE6006-6974-D740-47AD-C3802C475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86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000" b="1" i="1" dirty="0">
                <a:solidFill>
                  <a:srgbClr val="755899"/>
                </a:solidFill>
              </a:rPr>
              <a:t>At Christmas, because GOD IS FOR US…</a:t>
            </a:r>
          </a:p>
          <a:p>
            <a:pPr marL="0" indent="0">
              <a:buNone/>
            </a:pPr>
            <a:endParaRPr lang="en-AU" sz="1000" b="1" dirty="0"/>
          </a:p>
          <a:p>
            <a:pPr marL="514350" indent="-514350">
              <a:buFont typeface="+mj-lt"/>
              <a:buAutoNum type="arabicPeriod"/>
            </a:pPr>
            <a:r>
              <a:rPr lang="en-AU" sz="3200" b="1" dirty="0"/>
              <a:t>Jesus was born to </a:t>
            </a:r>
            <a:r>
              <a:rPr lang="en-AU" sz="3200" b="1" dirty="0">
                <a:solidFill>
                  <a:srgbClr val="589975"/>
                </a:solidFill>
              </a:rPr>
              <a:t>fulfil the law </a:t>
            </a:r>
            <a:br>
              <a:rPr lang="en-AU" sz="3200" b="1" dirty="0">
                <a:solidFill>
                  <a:srgbClr val="589975"/>
                </a:solidFill>
              </a:rPr>
            </a:br>
            <a:r>
              <a:rPr lang="en-AU" sz="2400" dirty="0"/>
              <a:t>(Lev; Mat 5:17; Rom 10:4)</a:t>
            </a:r>
            <a:endParaRPr lang="en-AU" sz="3200" dirty="0"/>
          </a:p>
          <a:p>
            <a:pPr marL="514350" indent="-514350">
              <a:buFont typeface="+mj-lt"/>
              <a:buAutoNum type="arabicPeriod"/>
            </a:pPr>
            <a:r>
              <a:rPr lang="en-AU" sz="3200" b="1" dirty="0"/>
              <a:t>Jesus was born to </a:t>
            </a:r>
            <a:r>
              <a:rPr lang="en-AU" sz="3200" b="1" dirty="0">
                <a:solidFill>
                  <a:srgbClr val="589975"/>
                </a:solidFill>
              </a:rPr>
              <a:t>purify the unclean</a:t>
            </a:r>
            <a:r>
              <a:rPr lang="en-AU" sz="2400" dirty="0"/>
              <a:t> </a:t>
            </a:r>
          </a:p>
          <a:p>
            <a:pPr lvl="1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en-AU" sz="2400" i="1" dirty="0">
                <a:solidFill>
                  <a:srgbClr val="000000"/>
                </a:solidFill>
                <a:latin typeface="Aptos" panose="020B0004020202020204" pitchFamily="34" charset="0"/>
              </a:rPr>
              <a:t> To be unclean means separation from God</a:t>
            </a:r>
          </a:p>
          <a:p>
            <a:pPr lvl="1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en-AU" i="1" dirty="0">
                <a:solidFill>
                  <a:srgbClr val="000000"/>
                </a:solidFill>
                <a:latin typeface="Aptos" panose="020B0004020202020204" pitchFamily="34" charset="0"/>
              </a:rPr>
              <a:t> Joseph and Mary were temporarily purified</a:t>
            </a:r>
          </a:p>
          <a:p>
            <a:pPr lvl="1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en-AU" sz="2400" i="1" dirty="0">
                <a:solidFill>
                  <a:srgbClr val="000000"/>
                </a:solidFill>
                <a:latin typeface="Aptos" panose="020B0004020202020204" pitchFamily="34" charset="0"/>
              </a:rPr>
              <a:t> Jesus permanently purified us by His blood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566224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CF0ED-B489-0976-6F63-8B780CADB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osty pattern on a window&#10;&#10;Description automatically generated">
            <a:extLst>
              <a:ext uri="{FF2B5EF4-FFF2-40B4-BE49-F238E27FC236}">
                <a16:creationId xmlns:a16="http://schemas.microsoft.com/office/drawing/2014/main" id="{D4D3E12B-0F6A-EEA2-7242-BBA274812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8BB90F2-FDE7-4164-B3C0-F1644606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i="1" dirty="0"/>
              <a:t>4 Clues Jesus’ birth is a greater gift!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0373AD-5750-E4A2-6901-A1ED33009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8608"/>
            <a:ext cx="10515600" cy="5189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000" b="1" i="1" dirty="0">
                <a:solidFill>
                  <a:srgbClr val="755899"/>
                </a:solidFill>
              </a:rPr>
              <a:t>At Christmas, because GOD IS FOR US…</a:t>
            </a:r>
          </a:p>
          <a:p>
            <a:pPr marL="0" indent="0">
              <a:buNone/>
            </a:pPr>
            <a:endParaRPr lang="en-AU" sz="1000" b="1" dirty="0"/>
          </a:p>
          <a:p>
            <a:pPr marL="514350" indent="-514350">
              <a:buFont typeface="+mj-lt"/>
              <a:buAutoNum type="arabicPeriod"/>
            </a:pPr>
            <a:r>
              <a:rPr lang="en-AU" sz="3200" b="1" dirty="0"/>
              <a:t>Jesus was born to </a:t>
            </a:r>
            <a:r>
              <a:rPr lang="en-AU" sz="3200" b="1" dirty="0">
                <a:solidFill>
                  <a:srgbClr val="589975"/>
                </a:solidFill>
              </a:rPr>
              <a:t>fulfil the law </a:t>
            </a:r>
            <a:br>
              <a:rPr lang="en-AU" sz="3200" b="1" dirty="0">
                <a:solidFill>
                  <a:srgbClr val="589975"/>
                </a:solidFill>
              </a:rPr>
            </a:br>
            <a:r>
              <a:rPr lang="en-AU" sz="2400" dirty="0"/>
              <a:t>(Lev; Mat 5:17; Rom 10:4)</a:t>
            </a:r>
            <a:endParaRPr lang="en-AU" sz="3200" dirty="0"/>
          </a:p>
          <a:p>
            <a:pPr marL="514350" indent="-514350">
              <a:buFont typeface="+mj-lt"/>
              <a:buAutoNum type="arabicPeriod"/>
            </a:pPr>
            <a:r>
              <a:rPr lang="en-AU" sz="3200" b="1" dirty="0"/>
              <a:t>Jesus was born to </a:t>
            </a:r>
            <a:r>
              <a:rPr lang="en-AU" sz="3200" b="1" dirty="0">
                <a:solidFill>
                  <a:srgbClr val="589975"/>
                </a:solidFill>
              </a:rPr>
              <a:t>purify the unclean</a:t>
            </a:r>
            <a:r>
              <a:rPr lang="en-AU" sz="2400" dirty="0"/>
              <a:t> </a:t>
            </a:r>
            <a:br>
              <a:rPr lang="en-AU" sz="2400" dirty="0"/>
            </a:br>
            <a:r>
              <a:rPr lang="en-AU" sz="2400" dirty="0"/>
              <a:t>(Lev 12; Luk 2:22-24; Heb 10:19-22)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3200" b="1" dirty="0"/>
              <a:t>Jesus was born to </a:t>
            </a:r>
            <a:r>
              <a:rPr lang="en-AU" sz="3200" b="1" dirty="0">
                <a:solidFill>
                  <a:srgbClr val="589975"/>
                </a:solidFill>
              </a:rPr>
              <a:t>mediate redemption</a:t>
            </a:r>
            <a:endParaRPr lang="en-AU" sz="2400" b="1" dirty="0">
              <a:solidFill>
                <a:srgbClr val="589975"/>
              </a:solidFill>
            </a:endParaRPr>
          </a:p>
          <a:p>
            <a:pPr lvl="1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en-AU" i="1" dirty="0">
                <a:solidFill>
                  <a:srgbClr val="000000"/>
                </a:solidFill>
              </a:rPr>
              <a:t> He is our high priest</a:t>
            </a:r>
          </a:p>
          <a:p>
            <a:pPr lvl="1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en-AU" i="1" dirty="0">
                <a:solidFill>
                  <a:srgbClr val="000000"/>
                </a:solidFill>
              </a:rPr>
              <a:t> He is our sinless representative</a:t>
            </a:r>
          </a:p>
          <a:p>
            <a:pPr lvl="1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en-AU" i="1" dirty="0">
                <a:solidFill>
                  <a:srgbClr val="000000"/>
                </a:solidFill>
              </a:rPr>
              <a:t> Jesus redeemed us from the old covenant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9241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8AC6E-E2BC-7E18-CBA0-6BB80B0C6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osty pattern on a window&#10;&#10;Description automatically generated">
            <a:extLst>
              <a:ext uri="{FF2B5EF4-FFF2-40B4-BE49-F238E27FC236}">
                <a16:creationId xmlns:a16="http://schemas.microsoft.com/office/drawing/2014/main" id="{479980CB-122C-0B5E-FEBD-B387B262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3A78568-E260-5BCB-88C1-54533ADA2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816"/>
            <a:ext cx="10515600" cy="1380489"/>
          </a:xfrm>
        </p:spPr>
        <p:txBody>
          <a:bodyPr>
            <a:normAutofit/>
          </a:bodyPr>
          <a:lstStyle/>
          <a:p>
            <a:r>
              <a:rPr lang="en-AU" sz="4000" i="1" dirty="0"/>
              <a:t>4 Clues Jesus’ birth is a greater gift!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4BBEF5-6CBD-3165-F1BB-D2E8909DF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298"/>
            <a:ext cx="10515600" cy="5404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000" b="1" i="1" dirty="0">
                <a:solidFill>
                  <a:srgbClr val="755899"/>
                </a:solidFill>
              </a:rPr>
              <a:t>At Christmas, because GOD IS FOR US…</a:t>
            </a:r>
          </a:p>
          <a:p>
            <a:pPr marL="0" indent="0">
              <a:buNone/>
            </a:pPr>
            <a:endParaRPr lang="en-AU" sz="1000" b="1" dirty="0"/>
          </a:p>
          <a:p>
            <a:pPr marL="514350" indent="-514350">
              <a:buFont typeface="+mj-lt"/>
              <a:buAutoNum type="arabicPeriod"/>
            </a:pPr>
            <a:r>
              <a:rPr lang="en-AU" sz="3200" b="1" dirty="0"/>
              <a:t>Jesus was born to </a:t>
            </a:r>
            <a:r>
              <a:rPr lang="en-AU" sz="3200" b="1" dirty="0">
                <a:solidFill>
                  <a:srgbClr val="589975"/>
                </a:solidFill>
              </a:rPr>
              <a:t>fulfil the law </a:t>
            </a:r>
            <a:br>
              <a:rPr lang="en-AU" sz="3200" b="1" dirty="0">
                <a:solidFill>
                  <a:srgbClr val="589975"/>
                </a:solidFill>
              </a:rPr>
            </a:br>
            <a:r>
              <a:rPr lang="en-AU" sz="2400" dirty="0"/>
              <a:t>(Lev; Mat 5:17; Rom 10:4)</a:t>
            </a:r>
            <a:endParaRPr lang="en-AU" sz="3200" dirty="0"/>
          </a:p>
          <a:p>
            <a:pPr marL="514350" indent="-514350">
              <a:buFont typeface="+mj-lt"/>
              <a:buAutoNum type="arabicPeriod"/>
            </a:pPr>
            <a:r>
              <a:rPr lang="en-AU" sz="3200" b="1" dirty="0"/>
              <a:t>Jesus was born to </a:t>
            </a:r>
            <a:r>
              <a:rPr lang="en-AU" sz="3200" b="1" dirty="0">
                <a:solidFill>
                  <a:srgbClr val="589975"/>
                </a:solidFill>
              </a:rPr>
              <a:t>purify the unclean</a:t>
            </a:r>
            <a:r>
              <a:rPr lang="en-AU" sz="2400" dirty="0"/>
              <a:t> </a:t>
            </a:r>
            <a:br>
              <a:rPr lang="en-AU" sz="2400" dirty="0"/>
            </a:br>
            <a:r>
              <a:rPr lang="en-AU" sz="2400" dirty="0"/>
              <a:t>(Lev 12; Luk 2:22-24; Heb 10:19-22)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3200" b="1" dirty="0"/>
              <a:t>Jesus was born to </a:t>
            </a:r>
            <a:r>
              <a:rPr lang="en-AU" sz="3200" b="1" dirty="0">
                <a:solidFill>
                  <a:srgbClr val="589975"/>
                </a:solidFill>
              </a:rPr>
              <a:t>mediate redemption</a:t>
            </a:r>
            <a:r>
              <a:rPr lang="en-AU" sz="2400" dirty="0"/>
              <a:t> </a:t>
            </a:r>
            <a:br>
              <a:rPr lang="en-AU" sz="2400" dirty="0"/>
            </a:br>
            <a:r>
              <a:rPr lang="en-AU" sz="2400" dirty="0"/>
              <a:t>(Lev; Heb 5:1-4, 9:15)</a:t>
            </a:r>
            <a:endParaRPr lang="en-AU" sz="3200" dirty="0"/>
          </a:p>
          <a:p>
            <a:pPr marL="514350" indent="-514350">
              <a:buFont typeface="+mj-lt"/>
              <a:buAutoNum type="arabicPeriod"/>
            </a:pPr>
            <a:r>
              <a:rPr lang="en-AU" sz="3200" b="1" dirty="0"/>
              <a:t>Jesus was born to </a:t>
            </a:r>
            <a:r>
              <a:rPr lang="en-AU" sz="3200" b="1" dirty="0">
                <a:solidFill>
                  <a:srgbClr val="589975"/>
                </a:solidFill>
              </a:rPr>
              <a:t>adopt us as heirs</a:t>
            </a:r>
            <a:endParaRPr lang="en-AU" sz="2400" b="1" dirty="0">
              <a:solidFill>
                <a:srgbClr val="589975"/>
              </a:solidFill>
            </a:endParaRPr>
          </a:p>
          <a:p>
            <a:pPr lvl="1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en-AU" i="1" dirty="0">
                <a:solidFill>
                  <a:srgbClr val="000000"/>
                </a:solidFill>
              </a:rPr>
              <a:t> Only perfect holiness can approach God</a:t>
            </a:r>
          </a:p>
          <a:p>
            <a:pPr lvl="1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en-AU" i="1" dirty="0">
                <a:solidFill>
                  <a:srgbClr val="000000"/>
                </a:solidFill>
              </a:rPr>
              <a:t> For us who believe we share in His glory</a:t>
            </a:r>
          </a:p>
          <a:p>
            <a:pPr lvl="1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en-AU" dirty="0"/>
              <a:t> Jesus’ sacrifice brought us into the family</a:t>
            </a:r>
          </a:p>
        </p:txBody>
      </p:sp>
    </p:spTree>
    <p:extLst>
      <p:ext uri="{BB962C8B-B14F-4D97-AF65-F5344CB8AC3E}">
        <p14:creationId xmlns:p14="http://schemas.microsoft.com/office/powerpoint/2010/main" val="942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FE124-66FD-E166-F953-B9AFB4A63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79D15-408A-0ECF-3CF6-02F7C69432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E971A-A0B9-5B07-AF26-FD81F7DDDB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 descr="A frosty pattern on a window&#10;&#10;Description automatically generated">
            <a:extLst>
              <a:ext uri="{FF2B5EF4-FFF2-40B4-BE49-F238E27FC236}">
                <a16:creationId xmlns:a16="http://schemas.microsoft.com/office/drawing/2014/main" id="{D4915D24-3D5B-C413-58D5-6F67A09CD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3AB8F03-4E76-70E4-7FFD-DFFD35E60984}"/>
              </a:ext>
            </a:extLst>
          </p:cNvPr>
          <p:cNvSpPr txBox="1">
            <a:spLocks/>
          </p:cNvSpPr>
          <p:nvPr/>
        </p:nvSpPr>
        <p:spPr>
          <a:xfrm>
            <a:off x="0" y="1815459"/>
            <a:ext cx="12192000" cy="32270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7200" b="1" dirty="0">
                <a:solidFill>
                  <a:srgbClr val="F4DE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Christmas </a:t>
            </a:r>
          </a:p>
          <a:p>
            <a:r>
              <a:rPr lang="en-AU" sz="7200" b="1" dirty="0">
                <a:solidFill>
                  <a:srgbClr val="F4DE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know that</a:t>
            </a:r>
          </a:p>
          <a:p>
            <a:r>
              <a:rPr lang="en-AU" sz="7200" b="1" dirty="0">
                <a:solidFill>
                  <a:srgbClr val="F4DE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is for us!</a:t>
            </a:r>
          </a:p>
        </p:txBody>
      </p:sp>
    </p:spTree>
    <p:extLst>
      <p:ext uri="{BB962C8B-B14F-4D97-AF65-F5344CB8AC3E}">
        <p14:creationId xmlns:p14="http://schemas.microsoft.com/office/powerpoint/2010/main" val="2376240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9ADDA-31F9-75F2-F68C-379B41F79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rosty pattern on a window&#10;&#10;Description automatically generated">
            <a:extLst>
              <a:ext uri="{FF2B5EF4-FFF2-40B4-BE49-F238E27FC236}">
                <a16:creationId xmlns:a16="http://schemas.microsoft.com/office/drawing/2014/main" id="{01D0FADF-51C7-2B23-14D4-EEF14B4A77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47618C-0A84-8F78-A6B4-AC1EA651EBA0}"/>
              </a:ext>
            </a:extLst>
          </p:cNvPr>
          <p:cNvSpPr txBox="1">
            <a:spLocks/>
          </p:cNvSpPr>
          <p:nvPr/>
        </p:nvSpPr>
        <p:spPr>
          <a:xfrm>
            <a:off x="835150" y="1169139"/>
            <a:ext cx="10515600" cy="17249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2841625" algn="l"/>
              </a:tabLst>
            </a:pPr>
            <a:r>
              <a:rPr lang="en-AU" sz="5400" b="1" dirty="0">
                <a:solidFill>
                  <a:srgbClr val="755899"/>
                </a:solidFill>
              </a:rPr>
              <a:t>Because of Christmas,</a:t>
            </a:r>
          </a:p>
          <a:p>
            <a:pPr>
              <a:tabLst>
                <a:tab pos="2841625" algn="l"/>
              </a:tabLst>
            </a:pPr>
            <a:r>
              <a:rPr lang="en-AU" sz="5400" b="1" dirty="0">
                <a:solidFill>
                  <a:srgbClr val="755899"/>
                </a:solidFill>
              </a:rPr>
              <a:t>we know that God is for us!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9F1D96-6EA2-2BE3-4538-E795EF3D5F0C}"/>
              </a:ext>
            </a:extLst>
          </p:cNvPr>
          <p:cNvSpPr txBox="1">
            <a:spLocks/>
          </p:cNvSpPr>
          <p:nvPr/>
        </p:nvSpPr>
        <p:spPr>
          <a:xfrm>
            <a:off x="836674" y="2880198"/>
            <a:ext cx="10903857" cy="37240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U" sz="3200" b="1" i="1" dirty="0">
              <a:solidFill>
                <a:srgbClr val="589975"/>
              </a:solidFill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27ACC53-E200-3999-036B-BFCFAE4C83E6}"/>
              </a:ext>
            </a:extLst>
          </p:cNvPr>
          <p:cNvSpPr txBox="1">
            <a:spLocks/>
          </p:cNvSpPr>
          <p:nvPr/>
        </p:nvSpPr>
        <p:spPr>
          <a:xfrm>
            <a:off x="838198" y="486228"/>
            <a:ext cx="10903857" cy="9371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i="1" dirty="0"/>
              <a:t>Big Idea: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E1B019D-D56E-6B21-FECB-D06568CF8B14}"/>
              </a:ext>
            </a:extLst>
          </p:cNvPr>
          <p:cNvSpPr txBox="1">
            <a:spLocks/>
          </p:cNvSpPr>
          <p:nvPr/>
        </p:nvSpPr>
        <p:spPr>
          <a:xfrm>
            <a:off x="835150" y="3134442"/>
            <a:ext cx="10903857" cy="3724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3200" b="1" i="1" dirty="0">
                <a:solidFill>
                  <a:srgbClr val="589975"/>
                </a:solidFill>
              </a:rPr>
              <a:t>So What?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500" dirty="0"/>
          </a:p>
          <a:p>
            <a:pPr marL="514350" indent="-514350">
              <a:buFont typeface="+mj-lt"/>
              <a:buAutoNum type="arabicPeriod"/>
            </a:pPr>
            <a:r>
              <a:rPr lang="en-AU" i="1" dirty="0"/>
              <a:t>Honour Him foremost this season.</a:t>
            </a:r>
          </a:p>
          <a:p>
            <a:pPr marL="514350" indent="-514350">
              <a:buFont typeface="+mj-lt"/>
              <a:buAutoNum type="arabicPeriod"/>
            </a:pPr>
            <a:r>
              <a:rPr lang="en-AU" i="1" dirty="0"/>
              <a:t>Imitate Him by being for others.</a:t>
            </a:r>
          </a:p>
          <a:p>
            <a:pPr marL="514350" indent="-514350">
              <a:buFont typeface="+mj-lt"/>
              <a:buAutoNum type="arabicPeriod"/>
            </a:pPr>
            <a:r>
              <a:rPr lang="en-AU" i="1" dirty="0"/>
              <a:t>Celebrate this with all of God’s family</a:t>
            </a:r>
          </a:p>
        </p:txBody>
      </p:sp>
    </p:spTree>
    <p:extLst>
      <p:ext uri="{BB962C8B-B14F-4D97-AF65-F5344CB8AC3E}">
        <p14:creationId xmlns:p14="http://schemas.microsoft.com/office/powerpoint/2010/main" val="942342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357</Words>
  <Application>Microsoft Office PowerPoint</Application>
  <PresentationFormat>Widescreen</PresentationFormat>
  <Paragraphs>51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Wingdings</vt:lpstr>
      <vt:lpstr>Office Theme</vt:lpstr>
      <vt:lpstr>PowerPoint Presentation</vt:lpstr>
      <vt:lpstr>4 Clues Jesus’ birth is a greater gift!</vt:lpstr>
      <vt:lpstr>4 Clues Jesus’ birth is a greater gift!</vt:lpstr>
      <vt:lpstr>4 Clues Jesus’ birth is a greater gift!</vt:lpstr>
      <vt:lpstr>4 Clues Jesus’ birth is a greater gift!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Mike  Johnston</dc:creator>
  <cp:lastModifiedBy>Mike  Johnston</cp:lastModifiedBy>
  <cp:revision>1</cp:revision>
  <dcterms:created xsi:type="dcterms:W3CDTF">2024-12-14T19:30:14Z</dcterms:created>
  <dcterms:modified xsi:type="dcterms:W3CDTF">2024-12-14T19:32:36Z</dcterms:modified>
</cp:coreProperties>
</file>